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4"/>
  </p:sldMasterIdLst>
  <p:notesMasterIdLst>
    <p:notesMasterId r:id="rId8"/>
  </p:notesMasterIdLst>
  <p:handoutMasterIdLst>
    <p:handoutMasterId r:id="rId9"/>
  </p:handoutMasterIdLst>
  <p:sldIdLst>
    <p:sldId id="256" r:id="rId5"/>
    <p:sldId id="289" r:id="rId6"/>
    <p:sldId id="314" r:id="rId7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1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1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. christian Ruperto Caicedo Plùa" userId="72f530479968377b" providerId="LiveId" clId="{61DF953F-DCFE-4A52-993B-3E37266A1771}"/>
    <pc:docChg chg="custSel delSld modSld">
      <pc:chgData name="Ing. christian Ruperto Caicedo Plùa" userId="72f530479968377b" providerId="LiveId" clId="{61DF953F-DCFE-4A52-993B-3E37266A1771}" dt="2023-08-29T05:16:07.845" v="174" actId="20577"/>
      <pc:docMkLst>
        <pc:docMk/>
      </pc:docMkLst>
      <pc:sldChg chg="modSp mod">
        <pc:chgData name="Ing. christian Ruperto Caicedo Plùa" userId="72f530479968377b" providerId="LiveId" clId="{61DF953F-DCFE-4A52-993B-3E37266A1771}" dt="2023-08-29T05:15:10.177" v="92" actId="20577"/>
        <pc:sldMkLst>
          <pc:docMk/>
          <pc:sldMk cId="193000927" sldId="256"/>
        </pc:sldMkLst>
        <pc:spChg chg="mod">
          <ac:chgData name="Ing. christian Ruperto Caicedo Plùa" userId="72f530479968377b" providerId="LiveId" clId="{61DF953F-DCFE-4A52-993B-3E37266A1771}" dt="2023-08-29T05:15:07.229" v="91" actId="20577"/>
          <ac:spMkLst>
            <pc:docMk/>
            <pc:sldMk cId="193000927" sldId="256"/>
            <ac:spMk id="10" creationId="{89BE1565-7B42-487E-BCFA-6117D1FB4188}"/>
          </ac:spMkLst>
        </pc:spChg>
        <pc:spChg chg="mod">
          <ac:chgData name="Ing. christian Ruperto Caicedo Plùa" userId="72f530479968377b" providerId="LiveId" clId="{61DF953F-DCFE-4A52-993B-3E37266A1771}" dt="2023-08-29T05:15:10.177" v="92" actId="20577"/>
          <ac:spMkLst>
            <pc:docMk/>
            <pc:sldMk cId="193000927" sldId="256"/>
            <ac:spMk id="11" creationId="{D2D9942C-7A5C-4E9F-951D-1F6C94C6B6C1}"/>
          </ac:spMkLst>
        </pc:spChg>
        <pc:spChg chg="mod">
          <ac:chgData name="Ing. christian Ruperto Caicedo Plùa" userId="72f530479968377b" providerId="LiveId" clId="{61DF953F-DCFE-4A52-993B-3E37266A1771}" dt="2023-08-29T05:15:00.341" v="74" actId="20577"/>
          <ac:spMkLst>
            <pc:docMk/>
            <pc:sldMk cId="193000927" sldId="256"/>
            <ac:spMk id="13" creationId="{E4B38CAF-043A-43CE-8EB4-D5C90F1EC8AB}"/>
          </ac:spMkLst>
        </pc:spChg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2333881612" sldId="269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2671018936" sldId="270"/>
        </pc:sldMkLst>
      </pc:sldChg>
      <pc:sldChg chg="modSp mod">
        <pc:chgData name="Ing. christian Ruperto Caicedo Plùa" userId="72f530479968377b" providerId="LiveId" clId="{61DF953F-DCFE-4A52-993B-3E37266A1771}" dt="2023-08-29T05:15:46.773" v="148" actId="5793"/>
        <pc:sldMkLst>
          <pc:docMk/>
          <pc:sldMk cId="2333021614" sldId="289"/>
        </pc:sldMkLst>
        <pc:spChg chg="mod">
          <ac:chgData name="Ing. christian Ruperto Caicedo Plùa" userId="72f530479968377b" providerId="LiveId" clId="{61DF953F-DCFE-4A52-993B-3E37266A1771}" dt="2023-08-29T05:15:46.773" v="148" actId="5793"/>
          <ac:spMkLst>
            <pc:docMk/>
            <pc:sldMk cId="2333021614" sldId="289"/>
            <ac:spMk id="12" creationId="{1FAD9312-E1C7-4D85-AF02-988F5BB31910}"/>
          </ac:spMkLst>
        </pc:spChg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3431469742" sldId="290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501863193" sldId="291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2578747115" sldId="292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1630086364" sldId="293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4015406462" sldId="294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1955423623" sldId="295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2705190899" sldId="301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2400469032" sldId="302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1487755354" sldId="303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313769775" sldId="304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713733198" sldId="310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1339573300" sldId="311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58502620" sldId="312"/>
        </pc:sldMkLst>
      </pc:sldChg>
      <pc:sldChg chg="del">
        <pc:chgData name="Ing. christian Ruperto Caicedo Plùa" userId="72f530479968377b" providerId="LiveId" clId="{61DF953F-DCFE-4A52-993B-3E37266A1771}" dt="2023-08-29T05:15:58.998" v="149" actId="47"/>
        <pc:sldMkLst>
          <pc:docMk/>
          <pc:sldMk cId="3546256645" sldId="313"/>
        </pc:sldMkLst>
      </pc:sldChg>
      <pc:sldChg chg="modSp mod">
        <pc:chgData name="Ing. christian Ruperto Caicedo Plùa" userId="72f530479968377b" providerId="LiveId" clId="{61DF953F-DCFE-4A52-993B-3E37266A1771}" dt="2023-08-29T05:16:07.845" v="174" actId="20577"/>
        <pc:sldMkLst>
          <pc:docMk/>
          <pc:sldMk cId="1167777333" sldId="314"/>
        </pc:sldMkLst>
        <pc:spChg chg="mod">
          <ac:chgData name="Ing. christian Ruperto Caicedo Plùa" userId="72f530479968377b" providerId="LiveId" clId="{61DF953F-DCFE-4A52-993B-3E37266A1771}" dt="2023-08-29T05:16:07.845" v="174" actId="20577"/>
          <ac:spMkLst>
            <pc:docMk/>
            <pc:sldMk cId="1167777333" sldId="314"/>
            <ac:spMk id="13" creationId="{E4B38CAF-043A-43CE-8EB4-D5C90F1EC8A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C703FB87-790C-4850-A90C-12C5FF4B94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8127921-F9C4-44F3-AC5F-130B6A406C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ED32F08-9749-4F62-92D2-6C50931D99AA}" type="datetime1">
              <a:rPr lang="es-ES" smtClean="0"/>
              <a:t>29/08/2023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765E047-F1CB-4066-A459-9EDC95F2E6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68A77EF5-5277-4BAF-8BB4-2E02103988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668C69-0C3E-40A2-B4A0-B2C8B71D8E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15862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ECC33FF-8FBA-4A60-BBD8-B5DE3DF83D8B}" type="datetime1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E000EEB-8338-48D7-8EE8-EE0082EF760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7677701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E000EEB-8338-48D7-8EE8-EE0082EF7602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5338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E000EEB-8338-48D7-8EE8-EE0082EF7602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2540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81251A-5670-4AEE-A885-6FBCCDA2D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2CD241-281B-4C48-AD03-7FE25D82A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E57C36-1756-4780-BB67-1916DDCB0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AAD347D-5ACD-4C99-B74B-A9C85AD731AF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D4EEC8-5A98-4D24-9DAA-742693F67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70C330-4C80-4623-BB72-380C2904E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61980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A22793-6D8F-4812-B30C-EBA8AC825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834A0F-A756-484F-9CAD-278D48B84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7ED014-AABC-488B-AA90-2ED1DEAA1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9A250-FF31-4206-8172-F9D3106AACB1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29C553-0BE4-47F2-8AEE-261839940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E7AB03-863D-4A4F-893B-D8E2A3F40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002927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483C18D-DD9A-47F2-8FA1-F70401F235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7F31331-8246-4EFE-966F-DB46FC3E3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8AD818-71E2-41FD-A3DB-774943B51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9A250-FF31-4206-8172-F9D3106AACB1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13E00B-5F96-4AEE-8D7D-3506A94EB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DEDE29-1170-4D93-B7D3-1973E85CA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215640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EDA2B5-C28D-4D10-A1A0-5F5457B50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EED67E-CE9B-46F4-88A4-8FC735599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B146B0-8F96-489A-B5C6-3FDF1CC48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9A250-FF31-4206-8172-F9D3106AACB1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5CE80A-2A41-432F-93B8-0B83B7372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0DF2D0-0CBA-4980-8F74-154BACA66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12298167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45168C-2478-4D0F-A73B-C58B3C5BC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5F9C68-E70D-4920-A96E-F691B9EAF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A31C3A-3CF4-4D48-941A-20A9D792E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9A250-FF31-4206-8172-F9D3106AACB1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492FEE-7BA8-4B4B-8310-3E9554B83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DA12F9-1C09-435D-93E9-5CFEE1983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9981047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BBA1AD-929E-4FDB-89D8-5101049A7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AF8543-9764-45CF-9803-BD8059AE9A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3AA1281-E473-4535-997B-89B90D854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88B1E7-3145-4DA9-84B3-1F7F67783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9A250-FF31-4206-8172-F9D3106AACB1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09774B-33B5-4121-A840-B741A62CF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6814C1-48B4-49B2-99C3-2B4C0BC4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5837414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8F5182-1A6C-4F21-9C46-19828D3AB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9B8232-6138-41FC-8CDC-2D89123F0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B071B0-4966-46FE-B4A6-CE23B02DA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60F22CD-27CF-4266-A0F5-BBA88F0EC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093AF0-3C93-4F8B-B604-FF2F6DA98B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D101C50-0745-4E5A-A116-D2A21E0FC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9A250-FF31-4206-8172-F9D3106AACB1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3A5DF71-6763-4B0A-91D7-7B631EC30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1CE6583-61B4-4499-9B47-1CC43978F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08965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596DDA-FCC6-4284-9212-4044DBDC1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8FD50D7-0AC0-48C6-BF32-C642E9F14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9A250-FF31-4206-8172-F9D3106AACB1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B1971D-AC03-49C2-9EF3-1BA6A0E10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B4620B-D05C-4E35-9511-57BC19A05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87753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88B0CDD-A34E-4D52-BD7C-3491AA03E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9A250-FF31-4206-8172-F9D3106AACB1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8796AEF-5239-4D73-A00C-8727051D7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B222D90-40CE-49C3-895F-624033AB5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119741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6B7AA4-7052-4498-B766-5CE4C0B5C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3D4BF4-4096-4684-9379-7FB7E508C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7EF26A-EC0F-4DC8-B8E1-B7B4C7F082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C69F2E4-B177-4E43-9F7C-AD0945876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9A250-FF31-4206-8172-F9D3106AACB1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A2854C-0E79-4606-BB87-72628D44B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9B917A-34BA-47B3-BA2F-8201BCF85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393646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A82D73-60BC-46EA-AB88-C1EF0F0D0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ADF6CE2-54F6-4ABB-AA21-F7DE576F63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F1846E7-613B-4130-9721-C768612BE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B29D22C-672A-4E9C-9E97-06ED5A3EC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9A250-FF31-4206-8172-F9D3106AACB1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3667A3-DCD4-424F-B9DA-265F99E09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251315-06BC-4771-9980-DEB53C616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2226855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7A1435B-8694-4B72-9028-CDE43F91E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4B9FF4-ECF1-4F23-9E3D-6BA4C02A3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F4A0F8-79AD-496D-B238-D5124C2FF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509A250-FF31-4206-8172-F9D3106AACB1}" type="datetimeFigureOut">
              <a:rPr lang="es-ES" noProof="0" smtClean="0"/>
              <a:t>29/08/2023</a:t>
            </a:fld>
            <a:endParaRPr lang="es-ES" noProof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A3310-AEDD-4009-BCEE-1819B589B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8FFF8A-9AA7-4365-92FD-7B4D8157B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57F1E4F-1CFF-5643-939E-02111984F565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81099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9F5EB1C7-5CDF-4448-AC70-3ED0F7EBF2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D30D32A-359B-41BB-9746-2CF3A21EE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5305" y="304801"/>
            <a:ext cx="9250016" cy="1106529"/>
          </a:xfrm>
        </p:spPr>
        <p:txBody>
          <a:bodyPr rtlCol="0">
            <a:noAutofit/>
          </a:bodyPr>
          <a:lstStyle/>
          <a:p>
            <a:pPr algn="ctr" rtl="0"/>
            <a:r>
              <a:rPr lang="es-ES" sz="3600" dirty="0">
                <a:solidFill>
                  <a:srgbClr val="002060"/>
                </a:solidFill>
              </a:rPr>
              <a:t>Carrera Tecnologías de la Información</a:t>
            </a:r>
          </a:p>
        </p:txBody>
      </p:sp>
      <p:sp>
        <p:nvSpPr>
          <p:cNvPr id="10" name="Título 3">
            <a:extLst>
              <a:ext uri="{FF2B5EF4-FFF2-40B4-BE49-F238E27FC236}">
                <a16:creationId xmlns:a16="http://schemas.microsoft.com/office/drawing/2014/main" id="{89BE1565-7B42-487E-BCFA-6117D1FB4188}"/>
              </a:ext>
            </a:extLst>
          </p:cNvPr>
          <p:cNvSpPr txBox="1">
            <a:spLocks/>
          </p:cNvSpPr>
          <p:nvPr/>
        </p:nvSpPr>
        <p:spPr>
          <a:xfrm>
            <a:off x="1958008" y="1439372"/>
            <a:ext cx="8372475" cy="2402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MX" sz="2800" dirty="0"/>
              <a:t>Título del Proyecto</a:t>
            </a:r>
            <a:endParaRPr lang="es-CO" sz="2800" dirty="0"/>
          </a:p>
        </p:txBody>
      </p:sp>
      <p:sp>
        <p:nvSpPr>
          <p:cNvPr id="11" name="Subtítulo 4">
            <a:extLst>
              <a:ext uri="{FF2B5EF4-FFF2-40B4-BE49-F238E27FC236}">
                <a16:creationId xmlns:a16="http://schemas.microsoft.com/office/drawing/2014/main" id="{D2D9942C-7A5C-4E9F-951D-1F6C94C6B6C1}"/>
              </a:ext>
            </a:extLst>
          </p:cNvPr>
          <p:cNvSpPr txBox="1">
            <a:spLocks/>
          </p:cNvSpPr>
          <p:nvPr/>
        </p:nvSpPr>
        <p:spPr>
          <a:xfrm>
            <a:off x="2904525" y="4062967"/>
            <a:ext cx="6214393" cy="12618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CO" sz="1200" dirty="0"/>
              <a:t>Estudiantes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CO" sz="2000" dirty="0"/>
              <a:t>Nombres y Apellidos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s-CO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CO" sz="1200" dirty="0"/>
              <a:t>Tutor(a)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CO" sz="1800" dirty="0"/>
              <a:t>Mg/ </a:t>
            </a:r>
            <a:r>
              <a:rPr lang="es-CO" sz="1800" dirty="0" err="1"/>
              <a:t>Dr</a:t>
            </a:r>
            <a:r>
              <a:rPr lang="es-CO" sz="1800" dirty="0"/>
              <a:t>(a) Nombres y Apellidos</a:t>
            </a:r>
            <a:endParaRPr lang="es-CO" sz="2000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E4B38CAF-043A-43CE-8EB4-D5C90F1EC8AB}"/>
              </a:ext>
            </a:extLst>
          </p:cNvPr>
          <p:cNvSpPr/>
          <p:nvPr/>
        </p:nvSpPr>
        <p:spPr>
          <a:xfrm>
            <a:off x="4643065" y="1696057"/>
            <a:ext cx="3214406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36290">
              <a:lnSpc>
                <a:spcPct val="90000"/>
              </a:lnSpc>
              <a:spcBef>
                <a:spcPts val="1133"/>
              </a:spcBef>
            </a:pPr>
            <a:r>
              <a:rPr lang="es-CO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Proyecto integrador de saberes  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0F32A9A-BD67-41DA-91C9-3260F7C403AE}"/>
              </a:ext>
            </a:extLst>
          </p:cNvPr>
          <p:cNvSpPr txBox="1"/>
          <p:nvPr/>
        </p:nvSpPr>
        <p:spPr>
          <a:xfrm>
            <a:off x="6668738" y="5928296"/>
            <a:ext cx="2961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Ciudad, día de mes de año</a:t>
            </a:r>
          </a:p>
        </p:txBody>
      </p:sp>
    </p:spTree>
    <p:extLst>
      <p:ext uri="{BB962C8B-B14F-4D97-AF65-F5344CB8AC3E}">
        <p14:creationId xmlns:p14="http://schemas.microsoft.com/office/powerpoint/2010/main" val="193000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B9DEA-098C-4191-8084-5927116FE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90A736-1F31-468C-BAA4-DD3ABD1D3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F726858-FD70-4A24-86DA-804A14F834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0C940430-AE38-46C5-9A5A-E8655C986C12}"/>
              </a:ext>
            </a:extLst>
          </p:cNvPr>
          <p:cNvSpPr txBox="1">
            <a:spLocks/>
          </p:cNvSpPr>
          <p:nvPr/>
        </p:nvSpPr>
        <p:spPr>
          <a:xfrm>
            <a:off x="2061230" y="727381"/>
            <a:ext cx="11408581" cy="7824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03629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0" kern="120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Agenda</a:t>
            </a:r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1FAD9312-E1C7-4D85-AF02-988F5BB31910}"/>
              </a:ext>
            </a:extLst>
          </p:cNvPr>
          <p:cNvSpPr txBox="1">
            <a:spLocks/>
          </p:cNvSpPr>
          <p:nvPr/>
        </p:nvSpPr>
        <p:spPr>
          <a:xfrm>
            <a:off x="5852768" y="1345501"/>
            <a:ext cx="3543300" cy="4139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59072" indent="-259072" algn="l" defTabSz="1036290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17" indent="-259072" algn="l" defTabSz="1036290" rtl="0" eaLnBrk="1" latinLnBrk="0" hangingPunct="1">
              <a:lnSpc>
                <a:spcPct val="90000"/>
              </a:lnSpc>
              <a:spcBef>
                <a:spcPts val="5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95362" indent="-259072" algn="l" defTabSz="1036290" rtl="0" eaLnBrk="1" latinLnBrk="0" hangingPunct="1">
              <a:lnSpc>
                <a:spcPct val="90000"/>
              </a:lnSpc>
              <a:spcBef>
                <a:spcPts val="5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13507" indent="-259072" algn="l" defTabSz="1036290" rtl="0" eaLnBrk="1" latinLnBrk="0" hangingPunct="1">
              <a:lnSpc>
                <a:spcPct val="90000"/>
              </a:lnSpc>
              <a:spcBef>
                <a:spcPts val="5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331651" indent="-259072" algn="l" defTabSz="1036290" rtl="0" eaLnBrk="1" latinLnBrk="0" hangingPunct="1">
              <a:lnSpc>
                <a:spcPct val="90000"/>
              </a:lnSpc>
              <a:spcBef>
                <a:spcPts val="567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849796" indent="-259072" algn="l" defTabSz="1036290" rtl="0" eaLnBrk="1" latinLnBrk="0" hangingPunct="1">
              <a:lnSpc>
                <a:spcPct val="90000"/>
              </a:lnSpc>
              <a:spcBef>
                <a:spcPts val="567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67941" indent="-259072" algn="l" defTabSz="1036290" rtl="0" eaLnBrk="1" latinLnBrk="0" hangingPunct="1">
              <a:lnSpc>
                <a:spcPct val="90000"/>
              </a:lnSpc>
              <a:spcBef>
                <a:spcPts val="567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6086" indent="-259072" algn="l" defTabSz="1036290" rtl="0" eaLnBrk="1" latinLnBrk="0" hangingPunct="1">
              <a:lnSpc>
                <a:spcPct val="90000"/>
              </a:lnSpc>
              <a:spcBef>
                <a:spcPts val="567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04230" indent="-259072" algn="l" defTabSz="1036290" rtl="0" eaLnBrk="1" latinLnBrk="0" hangingPunct="1">
              <a:lnSpc>
                <a:spcPct val="90000"/>
              </a:lnSpc>
              <a:spcBef>
                <a:spcPts val="567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dirty="0"/>
              <a:t>Problema</a:t>
            </a:r>
          </a:p>
          <a:p>
            <a:r>
              <a:rPr lang="es-CO" dirty="0"/>
              <a:t>Objetivos</a:t>
            </a:r>
          </a:p>
          <a:p>
            <a:r>
              <a:rPr lang="es-CO" dirty="0"/>
              <a:t>Metodología</a:t>
            </a:r>
          </a:p>
          <a:p>
            <a:r>
              <a:rPr lang="es-CO" dirty="0"/>
              <a:t>Resultados </a:t>
            </a:r>
          </a:p>
          <a:p>
            <a:r>
              <a:rPr lang="es-CO" dirty="0"/>
              <a:t>Conclusiones </a:t>
            </a:r>
          </a:p>
        </p:txBody>
      </p:sp>
    </p:spTree>
    <p:extLst>
      <p:ext uri="{BB962C8B-B14F-4D97-AF65-F5344CB8AC3E}">
        <p14:creationId xmlns:p14="http://schemas.microsoft.com/office/powerpoint/2010/main" val="233302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9F5EB1C7-5CDF-4448-AC70-3ED0F7EBF2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D30D32A-359B-41BB-9746-2CF3A21EE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7739" y="5420139"/>
            <a:ext cx="9250016" cy="549938"/>
          </a:xfrm>
        </p:spPr>
        <p:txBody>
          <a:bodyPr rtlCol="0">
            <a:noAutofit/>
          </a:bodyPr>
          <a:lstStyle/>
          <a:p>
            <a:pPr algn="ctr" rtl="0"/>
            <a:r>
              <a:rPr lang="es-ES" sz="3200" dirty="0">
                <a:solidFill>
                  <a:srgbClr val="002060"/>
                </a:solidFill>
              </a:rPr>
              <a:t>Carrera Tecnologías de la Información</a:t>
            </a:r>
          </a:p>
        </p:txBody>
      </p:sp>
      <p:sp>
        <p:nvSpPr>
          <p:cNvPr id="10" name="Título 3">
            <a:extLst>
              <a:ext uri="{FF2B5EF4-FFF2-40B4-BE49-F238E27FC236}">
                <a16:creationId xmlns:a16="http://schemas.microsoft.com/office/drawing/2014/main" id="{89BE1565-7B42-487E-BCFA-6117D1FB4188}"/>
              </a:ext>
            </a:extLst>
          </p:cNvPr>
          <p:cNvSpPr txBox="1">
            <a:spLocks/>
          </p:cNvSpPr>
          <p:nvPr/>
        </p:nvSpPr>
        <p:spPr>
          <a:xfrm>
            <a:off x="1958008" y="1439372"/>
            <a:ext cx="8372475" cy="2402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MX" sz="2800" dirty="0"/>
              <a:t>Título del Proyecto de Investigación</a:t>
            </a:r>
            <a:endParaRPr lang="es-CO" sz="2800" dirty="0"/>
          </a:p>
        </p:txBody>
      </p:sp>
      <p:sp>
        <p:nvSpPr>
          <p:cNvPr id="11" name="Subtítulo 4">
            <a:extLst>
              <a:ext uri="{FF2B5EF4-FFF2-40B4-BE49-F238E27FC236}">
                <a16:creationId xmlns:a16="http://schemas.microsoft.com/office/drawing/2014/main" id="{D2D9942C-7A5C-4E9F-951D-1F6C94C6B6C1}"/>
              </a:ext>
            </a:extLst>
          </p:cNvPr>
          <p:cNvSpPr txBox="1">
            <a:spLocks/>
          </p:cNvSpPr>
          <p:nvPr/>
        </p:nvSpPr>
        <p:spPr>
          <a:xfrm>
            <a:off x="2772003" y="3347349"/>
            <a:ext cx="6214393" cy="12618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CO" sz="1200" dirty="0"/>
              <a:t>Estudiante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CO" sz="2000" dirty="0"/>
              <a:t>Nombres y Apellidos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s-CO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CO" sz="1200" dirty="0"/>
              <a:t>Tutor(a)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CO" sz="1800" dirty="0"/>
              <a:t>Mg/ </a:t>
            </a:r>
            <a:r>
              <a:rPr lang="es-CO" sz="1800" dirty="0" err="1"/>
              <a:t>Dr</a:t>
            </a:r>
            <a:r>
              <a:rPr lang="es-CO" sz="1800" dirty="0"/>
              <a:t>(a) Nombres y Apellidos</a:t>
            </a:r>
            <a:endParaRPr lang="es-CO" sz="2000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E4B38CAF-043A-43CE-8EB4-D5C90F1EC8AB}"/>
              </a:ext>
            </a:extLst>
          </p:cNvPr>
          <p:cNvSpPr/>
          <p:nvPr/>
        </p:nvSpPr>
        <p:spPr>
          <a:xfrm>
            <a:off x="4481579" y="1696057"/>
            <a:ext cx="3537379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036290">
              <a:lnSpc>
                <a:spcPct val="90000"/>
              </a:lnSpc>
              <a:spcBef>
                <a:spcPts val="1133"/>
              </a:spcBef>
            </a:pPr>
            <a:r>
              <a:rPr lang="es-CO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Sustentación de Proyecto PIS -2023 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0F32A9A-BD67-41DA-91C9-3260F7C403AE}"/>
              </a:ext>
            </a:extLst>
          </p:cNvPr>
          <p:cNvSpPr txBox="1"/>
          <p:nvPr/>
        </p:nvSpPr>
        <p:spPr>
          <a:xfrm>
            <a:off x="6668738" y="5928296"/>
            <a:ext cx="2961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Ciudad, día de mes de año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C6C3ED-AA55-4613-9529-5371568FA1C7}"/>
              </a:ext>
            </a:extLst>
          </p:cNvPr>
          <p:cNvSpPr/>
          <p:nvPr/>
        </p:nvSpPr>
        <p:spPr>
          <a:xfrm>
            <a:off x="5017702" y="798834"/>
            <a:ext cx="22265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400" dirty="0">
                <a:solidFill>
                  <a:srgbClr val="C00000"/>
                </a:solidFill>
              </a:rPr>
              <a:t>¡Gracias!</a:t>
            </a:r>
          </a:p>
        </p:txBody>
      </p:sp>
    </p:spTree>
    <p:extLst>
      <p:ext uri="{BB962C8B-B14F-4D97-AF65-F5344CB8AC3E}">
        <p14:creationId xmlns:p14="http://schemas.microsoft.com/office/powerpoint/2010/main" val="11677773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30393A-FEC6-4A44-9E4A-6EA49F1F7D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48C88F1-1664-415F-AFCE-F6CF4580981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0D16958A-754B-4396-9457-FD7A427A37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2460</TotalTime>
  <Words>87</Words>
  <Application>Microsoft Office PowerPoint</Application>
  <PresentationFormat>Panorámica</PresentationFormat>
  <Paragraphs>27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Carrera Tecnologías de la Información</vt:lpstr>
      <vt:lpstr>Presentación de PowerPoint</vt:lpstr>
      <vt:lpstr>Carrera Tecnologías de la Información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Ciencia, tecnología e innovación</dc:title>
  <dc:creator>Christian Ruperto Caicedo Plua</dc:creator>
  <cp:lastModifiedBy>Ing. christian Ruperto Caicedo Plùa</cp:lastModifiedBy>
  <cp:revision>93</cp:revision>
  <dcterms:created xsi:type="dcterms:W3CDTF">2021-04-10T02:27:00Z</dcterms:created>
  <dcterms:modified xsi:type="dcterms:W3CDTF">2023-08-29T05:16:13Z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